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5376863" cy="7169150" type="B5ISO"/>
  <p:notesSz cx="6799263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0F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42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05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3265" y="1173285"/>
            <a:ext cx="4570334" cy="2495926"/>
          </a:xfrm>
        </p:spPr>
        <p:txBody>
          <a:bodyPr anchor="b"/>
          <a:lstStyle>
            <a:lvl1pPr algn="ctr">
              <a:defRPr sz="3528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2108" y="3765464"/>
            <a:ext cx="4032647" cy="1730885"/>
          </a:xfrm>
        </p:spPr>
        <p:txBody>
          <a:bodyPr/>
          <a:lstStyle>
            <a:lvl1pPr marL="0" indent="0" algn="ctr">
              <a:buNone/>
              <a:defRPr sz="1411"/>
            </a:lvl1pPr>
            <a:lvl2pPr marL="268834" indent="0" algn="ctr">
              <a:buNone/>
              <a:defRPr sz="1176"/>
            </a:lvl2pPr>
            <a:lvl3pPr marL="537667" indent="0" algn="ctr">
              <a:buNone/>
              <a:defRPr sz="1058"/>
            </a:lvl3pPr>
            <a:lvl4pPr marL="806501" indent="0" algn="ctr">
              <a:buNone/>
              <a:defRPr sz="941"/>
            </a:lvl4pPr>
            <a:lvl5pPr marL="1075334" indent="0" algn="ctr">
              <a:buNone/>
              <a:defRPr sz="941"/>
            </a:lvl5pPr>
            <a:lvl6pPr marL="1344168" indent="0" algn="ctr">
              <a:buNone/>
              <a:defRPr sz="941"/>
            </a:lvl6pPr>
            <a:lvl7pPr marL="1613002" indent="0" algn="ctr">
              <a:buNone/>
              <a:defRPr sz="941"/>
            </a:lvl7pPr>
            <a:lvl8pPr marL="1881835" indent="0" algn="ctr">
              <a:buNone/>
              <a:defRPr sz="941"/>
            </a:lvl8pPr>
            <a:lvl9pPr marL="2150669" indent="0" algn="ctr">
              <a:buNone/>
              <a:defRPr sz="941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1F6B1-7F5F-42CA-9AC0-3C440800F74D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F4ACA-0FFB-4326-B0FF-DC3E06E70E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9615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1F6B1-7F5F-42CA-9AC0-3C440800F74D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F4ACA-0FFB-4326-B0FF-DC3E06E70E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0936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47818" y="381691"/>
            <a:ext cx="1159386" cy="607552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9660" y="381691"/>
            <a:ext cx="3410947" cy="607552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1F6B1-7F5F-42CA-9AC0-3C440800F74D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F4ACA-0FFB-4326-B0FF-DC3E06E70E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790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1F6B1-7F5F-42CA-9AC0-3C440800F74D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F4ACA-0FFB-4326-B0FF-DC3E06E70E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4893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859" y="1787311"/>
            <a:ext cx="4637544" cy="2982167"/>
          </a:xfrm>
        </p:spPr>
        <p:txBody>
          <a:bodyPr anchor="b"/>
          <a:lstStyle>
            <a:lvl1pPr>
              <a:defRPr sz="3528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859" y="4797690"/>
            <a:ext cx="4637544" cy="1568251"/>
          </a:xfrm>
        </p:spPr>
        <p:txBody>
          <a:bodyPr/>
          <a:lstStyle>
            <a:lvl1pPr marL="0" indent="0">
              <a:buNone/>
              <a:defRPr sz="1411">
                <a:solidFill>
                  <a:schemeClr val="tx1"/>
                </a:solidFill>
              </a:defRPr>
            </a:lvl1pPr>
            <a:lvl2pPr marL="268834" indent="0">
              <a:buNone/>
              <a:defRPr sz="1176">
                <a:solidFill>
                  <a:schemeClr val="tx1">
                    <a:tint val="75000"/>
                  </a:schemeClr>
                </a:solidFill>
              </a:defRPr>
            </a:lvl2pPr>
            <a:lvl3pPr marL="537667" indent="0">
              <a:buNone/>
              <a:defRPr sz="1058">
                <a:solidFill>
                  <a:schemeClr val="tx1">
                    <a:tint val="75000"/>
                  </a:schemeClr>
                </a:solidFill>
              </a:defRPr>
            </a:lvl3pPr>
            <a:lvl4pPr marL="806501" indent="0">
              <a:buNone/>
              <a:defRPr sz="941">
                <a:solidFill>
                  <a:schemeClr val="tx1">
                    <a:tint val="75000"/>
                  </a:schemeClr>
                </a:solidFill>
              </a:defRPr>
            </a:lvl4pPr>
            <a:lvl5pPr marL="1075334" indent="0">
              <a:buNone/>
              <a:defRPr sz="941">
                <a:solidFill>
                  <a:schemeClr val="tx1">
                    <a:tint val="75000"/>
                  </a:schemeClr>
                </a:solidFill>
              </a:defRPr>
            </a:lvl5pPr>
            <a:lvl6pPr marL="1344168" indent="0">
              <a:buNone/>
              <a:defRPr sz="941">
                <a:solidFill>
                  <a:schemeClr val="tx1">
                    <a:tint val="75000"/>
                  </a:schemeClr>
                </a:solidFill>
              </a:defRPr>
            </a:lvl6pPr>
            <a:lvl7pPr marL="1613002" indent="0">
              <a:buNone/>
              <a:defRPr sz="941">
                <a:solidFill>
                  <a:schemeClr val="tx1">
                    <a:tint val="75000"/>
                  </a:schemeClr>
                </a:solidFill>
              </a:defRPr>
            </a:lvl7pPr>
            <a:lvl8pPr marL="1881835" indent="0">
              <a:buNone/>
              <a:defRPr sz="941">
                <a:solidFill>
                  <a:schemeClr val="tx1">
                    <a:tint val="75000"/>
                  </a:schemeClr>
                </a:solidFill>
              </a:defRPr>
            </a:lvl8pPr>
            <a:lvl9pPr marL="2150669" indent="0">
              <a:buNone/>
              <a:defRPr sz="94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1F6B1-7F5F-42CA-9AC0-3C440800F74D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F4ACA-0FFB-4326-B0FF-DC3E06E70E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0910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9659" y="1908454"/>
            <a:ext cx="2285167" cy="4548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22037" y="1908454"/>
            <a:ext cx="2285167" cy="4548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1F6B1-7F5F-42CA-9AC0-3C440800F74D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F4ACA-0FFB-4326-B0FF-DC3E06E70E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1741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360" y="381693"/>
            <a:ext cx="4637544" cy="13857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0360" y="1757438"/>
            <a:ext cx="2274665" cy="861293"/>
          </a:xfrm>
        </p:spPr>
        <p:txBody>
          <a:bodyPr anchor="b"/>
          <a:lstStyle>
            <a:lvl1pPr marL="0" indent="0">
              <a:buNone/>
              <a:defRPr sz="1411" b="1"/>
            </a:lvl1pPr>
            <a:lvl2pPr marL="268834" indent="0">
              <a:buNone/>
              <a:defRPr sz="1176" b="1"/>
            </a:lvl2pPr>
            <a:lvl3pPr marL="537667" indent="0">
              <a:buNone/>
              <a:defRPr sz="1058" b="1"/>
            </a:lvl3pPr>
            <a:lvl4pPr marL="806501" indent="0">
              <a:buNone/>
              <a:defRPr sz="941" b="1"/>
            </a:lvl4pPr>
            <a:lvl5pPr marL="1075334" indent="0">
              <a:buNone/>
              <a:defRPr sz="941" b="1"/>
            </a:lvl5pPr>
            <a:lvl6pPr marL="1344168" indent="0">
              <a:buNone/>
              <a:defRPr sz="941" b="1"/>
            </a:lvl6pPr>
            <a:lvl7pPr marL="1613002" indent="0">
              <a:buNone/>
              <a:defRPr sz="941" b="1"/>
            </a:lvl7pPr>
            <a:lvl8pPr marL="1881835" indent="0">
              <a:buNone/>
              <a:defRPr sz="941" b="1"/>
            </a:lvl8pPr>
            <a:lvl9pPr marL="2150669" indent="0">
              <a:buNone/>
              <a:defRPr sz="941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60" y="2618731"/>
            <a:ext cx="2274665" cy="38517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722037" y="1757438"/>
            <a:ext cx="2285867" cy="861293"/>
          </a:xfrm>
        </p:spPr>
        <p:txBody>
          <a:bodyPr anchor="b"/>
          <a:lstStyle>
            <a:lvl1pPr marL="0" indent="0">
              <a:buNone/>
              <a:defRPr sz="1411" b="1"/>
            </a:lvl1pPr>
            <a:lvl2pPr marL="268834" indent="0">
              <a:buNone/>
              <a:defRPr sz="1176" b="1"/>
            </a:lvl2pPr>
            <a:lvl3pPr marL="537667" indent="0">
              <a:buNone/>
              <a:defRPr sz="1058" b="1"/>
            </a:lvl3pPr>
            <a:lvl4pPr marL="806501" indent="0">
              <a:buNone/>
              <a:defRPr sz="941" b="1"/>
            </a:lvl4pPr>
            <a:lvl5pPr marL="1075334" indent="0">
              <a:buNone/>
              <a:defRPr sz="941" b="1"/>
            </a:lvl5pPr>
            <a:lvl6pPr marL="1344168" indent="0">
              <a:buNone/>
              <a:defRPr sz="941" b="1"/>
            </a:lvl6pPr>
            <a:lvl7pPr marL="1613002" indent="0">
              <a:buNone/>
              <a:defRPr sz="941" b="1"/>
            </a:lvl7pPr>
            <a:lvl8pPr marL="1881835" indent="0">
              <a:buNone/>
              <a:defRPr sz="941" b="1"/>
            </a:lvl8pPr>
            <a:lvl9pPr marL="2150669" indent="0">
              <a:buNone/>
              <a:defRPr sz="941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722037" y="2618731"/>
            <a:ext cx="2285867" cy="38517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1F6B1-7F5F-42CA-9AC0-3C440800F74D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F4ACA-0FFB-4326-B0FF-DC3E06E70E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7989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1F6B1-7F5F-42CA-9AC0-3C440800F74D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F4ACA-0FFB-4326-B0FF-DC3E06E70E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529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1F6B1-7F5F-42CA-9AC0-3C440800F74D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F4ACA-0FFB-4326-B0FF-DC3E06E70E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5870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360" y="477943"/>
            <a:ext cx="1734178" cy="1672802"/>
          </a:xfrm>
        </p:spPr>
        <p:txBody>
          <a:bodyPr anchor="b"/>
          <a:lstStyle>
            <a:lvl1pPr>
              <a:defRPr sz="1882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5867" y="1032226"/>
            <a:ext cx="2722037" cy="5094743"/>
          </a:xfrm>
        </p:spPr>
        <p:txBody>
          <a:bodyPr/>
          <a:lstStyle>
            <a:lvl1pPr>
              <a:defRPr sz="1882"/>
            </a:lvl1pPr>
            <a:lvl2pPr>
              <a:defRPr sz="1646"/>
            </a:lvl2pPr>
            <a:lvl3pPr>
              <a:defRPr sz="1411"/>
            </a:lvl3pPr>
            <a:lvl4pPr>
              <a:defRPr sz="1176"/>
            </a:lvl4pPr>
            <a:lvl5pPr>
              <a:defRPr sz="1176"/>
            </a:lvl5pPr>
            <a:lvl6pPr>
              <a:defRPr sz="1176"/>
            </a:lvl6pPr>
            <a:lvl7pPr>
              <a:defRPr sz="1176"/>
            </a:lvl7pPr>
            <a:lvl8pPr>
              <a:defRPr sz="1176"/>
            </a:lvl8pPr>
            <a:lvl9pPr>
              <a:defRPr sz="1176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0360" y="2150745"/>
            <a:ext cx="1734178" cy="3984521"/>
          </a:xfrm>
        </p:spPr>
        <p:txBody>
          <a:bodyPr/>
          <a:lstStyle>
            <a:lvl1pPr marL="0" indent="0">
              <a:buNone/>
              <a:defRPr sz="941"/>
            </a:lvl1pPr>
            <a:lvl2pPr marL="268834" indent="0">
              <a:buNone/>
              <a:defRPr sz="823"/>
            </a:lvl2pPr>
            <a:lvl3pPr marL="537667" indent="0">
              <a:buNone/>
              <a:defRPr sz="706"/>
            </a:lvl3pPr>
            <a:lvl4pPr marL="806501" indent="0">
              <a:buNone/>
              <a:defRPr sz="588"/>
            </a:lvl4pPr>
            <a:lvl5pPr marL="1075334" indent="0">
              <a:buNone/>
              <a:defRPr sz="588"/>
            </a:lvl5pPr>
            <a:lvl6pPr marL="1344168" indent="0">
              <a:buNone/>
              <a:defRPr sz="588"/>
            </a:lvl6pPr>
            <a:lvl7pPr marL="1613002" indent="0">
              <a:buNone/>
              <a:defRPr sz="588"/>
            </a:lvl7pPr>
            <a:lvl8pPr marL="1881835" indent="0">
              <a:buNone/>
              <a:defRPr sz="588"/>
            </a:lvl8pPr>
            <a:lvl9pPr marL="2150669" indent="0">
              <a:buNone/>
              <a:defRPr sz="588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1F6B1-7F5F-42CA-9AC0-3C440800F74D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F4ACA-0FFB-4326-B0FF-DC3E06E70E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5562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360" y="477943"/>
            <a:ext cx="1734178" cy="1672802"/>
          </a:xfrm>
        </p:spPr>
        <p:txBody>
          <a:bodyPr anchor="b"/>
          <a:lstStyle>
            <a:lvl1pPr>
              <a:defRPr sz="1882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867" y="1032226"/>
            <a:ext cx="2722037" cy="5094743"/>
          </a:xfrm>
        </p:spPr>
        <p:txBody>
          <a:bodyPr anchor="t"/>
          <a:lstStyle>
            <a:lvl1pPr marL="0" indent="0">
              <a:buNone/>
              <a:defRPr sz="1882"/>
            </a:lvl1pPr>
            <a:lvl2pPr marL="268834" indent="0">
              <a:buNone/>
              <a:defRPr sz="1646"/>
            </a:lvl2pPr>
            <a:lvl3pPr marL="537667" indent="0">
              <a:buNone/>
              <a:defRPr sz="1411"/>
            </a:lvl3pPr>
            <a:lvl4pPr marL="806501" indent="0">
              <a:buNone/>
              <a:defRPr sz="1176"/>
            </a:lvl4pPr>
            <a:lvl5pPr marL="1075334" indent="0">
              <a:buNone/>
              <a:defRPr sz="1176"/>
            </a:lvl5pPr>
            <a:lvl6pPr marL="1344168" indent="0">
              <a:buNone/>
              <a:defRPr sz="1176"/>
            </a:lvl6pPr>
            <a:lvl7pPr marL="1613002" indent="0">
              <a:buNone/>
              <a:defRPr sz="1176"/>
            </a:lvl7pPr>
            <a:lvl8pPr marL="1881835" indent="0">
              <a:buNone/>
              <a:defRPr sz="1176"/>
            </a:lvl8pPr>
            <a:lvl9pPr marL="2150669" indent="0">
              <a:buNone/>
              <a:defRPr sz="1176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0360" y="2150745"/>
            <a:ext cx="1734178" cy="3984521"/>
          </a:xfrm>
        </p:spPr>
        <p:txBody>
          <a:bodyPr/>
          <a:lstStyle>
            <a:lvl1pPr marL="0" indent="0">
              <a:buNone/>
              <a:defRPr sz="941"/>
            </a:lvl1pPr>
            <a:lvl2pPr marL="268834" indent="0">
              <a:buNone/>
              <a:defRPr sz="823"/>
            </a:lvl2pPr>
            <a:lvl3pPr marL="537667" indent="0">
              <a:buNone/>
              <a:defRPr sz="706"/>
            </a:lvl3pPr>
            <a:lvl4pPr marL="806501" indent="0">
              <a:buNone/>
              <a:defRPr sz="588"/>
            </a:lvl4pPr>
            <a:lvl5pPr marL="1075334" indent="0">
              <a:buNone/>
              <a:defRPr sz="588"/>
            </a:lvl5pPr>
            <a:lvl6pPr marL="1344168" indent="0">
              <a:buNone/>
              <a:defRPr sz="588"/>
            </a:lvl6pPr>
            <a:lvl7pPr marL="1613002" indent="0">
              <a:buNone/>
              <a:defRPr sz="588"/>
            </a:lvl7pPr>
            <a:lvl8pPr marL="1881835" indent="0">
              <a:buNone/>
              <a:defRPr sz="588"/>
            </a:lvl8pPr>
            <a:lvl9pPr marL="2150669" indent="0">
              <a:buNone/>
              <a:defRPr sz="588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1F6B1-7F5F-42CA-9AC0-3C440800F74D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F4ACA-0FFB-4326-B0FF-DC3E06E70E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3241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9660" y="381693"/>
            <a:ext cx="4637544" cy="13857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9660" y="1908454"/>
            <a:ext cx="4637544" cy="45487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9659" y="6644741"/>
            <a:ext cx="1209794" cy="38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1F6B1-7F5F-42CA-9AC0-3C440800F74D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81086" y="6644741"/>
            <a:ext cx="1814691" cy="38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97410" y="6644741"/>
            <a:ext cx="1209794" cy="38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7F4ACA-0FFB-4326-B0FF-DC3E06E70E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709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37667" rtl="0" eaLnBrk="1" latinLnBrk="0" hangingPunct="1">
        <a:lnSpc>
          <a:spcPct val="90000"/>
        </a:lnSpc>
        <a:spcBef>
          <a:spcPct val="0"/>
        </a:spcBef>
        <a:buNone/>
        <a:defRPr sz="25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4417" indent="-134417" algn="l" defTabSz="537667" rtl="0" eaLnBrk="1" latinLnBrk="0" hangingPunct="1">
        <a:lnSpc>
          <a:spcPct val="90000"/>
        </a:lnSpc>
        <a:spcBef>
          <a:spcPts val="588"/>
        </a:spcBef>
        <a:buFont typeface="Arial" panose="020B0604020202020204" pitchFamily="34" charset="0"/>
        <a:buChar char="•"/>
        <a:defRPr sz="1646" kern="1200">
          <a:solidFill>
            <a:schemeClr val="tx1"/>
          </a:solidFill>
          <a:latin typeface="+mn-lt"/>
          <a:ea typeface="+mn-ea"/>
          <a:cs typeface="+mn-cs"/>
        </a:defRPr>
      </a:lvl1pPr>
      <a:lvl2pPr marL="403250" indent="-134417" algn="l" defTabSz="537667" rtl="0" eaLnBrk="1" latinLnBrk="0" hangingPunct="1">
        <a:lnSpc>
          <a:spcPct val="90000"/>
        </a:lnSpc>
        <a:spcBef>
          <a:spcPts val="294"/>
        </a:spcBef>
        <a:buFont typeface="Arial" panose="020B0604020202020204" pitchFamily="34" charset="0"/>
        <a:buChar char="•"/>
        <a:defRPr sz="1411" kern="1200">
          <a:solidFill>
            <a:schemeClr val="tx1"/>
          </a:solidFill>
          <a:latin typeface="+mn-lt"/>
          <a:ea typeface="+mn-ea"/>
          <a:cs typeface="+mn-cs"/>
        </a:defRPr>
      </a:lvl2pPr>
      <a:lvl3pPr marL="672084" indent="-134417" algn="l" defTabSz="537667" rtl="0" eaLnBrk="1" latinLnBrk="0" hangingPunct="1">
        <a:lnSpc>
          <a:spcPct val="90000"/>
        </a:lnSpc>
        <a:spcBef>
          <a:spcPts val="294"/>
        </a:spcBef>
        <a:buFont typeface="Arial" panose="020B0604020202020204" pitchFamily="34" charset="0"/>
        <a:buChar char="•"/>
        <a:defRPr sz="1176" kern="1200">
          <a:solidFill>
            <a:schemeClr val="tx1"/>
          </a:solidFill>
          <a:latin typeface="+mn-lt"/>
          <a:ea typeface="+mn-ea"/>
          <a:cs typeface="+mn-cs"/>
        </a:defRPr>
      </a:lvl3pPr>
      <a:lvl4pPr marL="940918" indent="-134417" algn="l" defTabSz="537667" rtl="0" eaLnBrk="1" latinLnBrk="0" hangingPunct="1">
        <a:lnSpc>
          <a:spcPct val="90000"/>
        </a:lnSpc>
        <a:spcBef>
          <a:spcPts val="294"/>
        </a:spcBef>
        <a:buFont typeface="Arial" panose="020B0604020202020204" pitchFamily="34" charset="0"/>
        <a:buChar char="•"/>
        <a:defRPr sz="1058" kern="1200">
          <a:solidFill>
            <a:schemeClr val="tx1"/>
          </a:solidFill>
          <a:latin typeface="+mn-lt"/>
          <a:ea typeface="+mn-ea"/>
          <a:cs typeface="+mn-cs"/>
        </a:defRPr>
      </a:lvl4pPr>
      <a:lvl5pPr marL="1209751" indent="-134417" algn="l" defTabSz="537667" rtl="0" eaLnBrk="1" latinLnBrk="0" hangingPunct="1">
        <a:lnSpc>
          <a:spcPct val="90000"/>
        </a:lnSpc>
        <a:spcBef>
          <a:spcPts val="294"/>
        </a:spcBef>
        <a:buFont typeface="Arial" panose="020B0604020202020204" pitchFamily="34" charset="0"/>
        <a:buChar char="•"/>
        <a:defRPr sz="1058" kern="1200">
          <a:solidFill>
            <a:schemeClr val="tx1"/>
          </a:solidFill>
          <a:latin typeface="+mn-lt"/>
          <a:ea typeface="+mn-ea"/>
          <a:cs typeface="+mn-cs"/>
        </a:defRPr>
      </a:lvl5pPr>
      <a:lvl6pPr marL="1478585" indent="-134417" algn="l" defTabSz="537667" rtl="0" eaLnBrk="1" latinLnBrk="0" hangingPunct="1">
        <a:lnSpc>
          <a:spcPct val="90000"/>
        </a:lnSpc>
        <a:spcBef>
          <a:spcPts val="294"/>
        </a:spcBef>
        <a:buFont typeface="Arial" panose="020B0604020202020204" pitchFamily="34" charset="0"/>
        <a:buChar char="•"/>
        <a:defRPr sz="1058" kern="1200">
          <a:solidFill>
            <a:schemeClr val="tx1"/>
          </a:solidFill>
          <a:latin typeface="+mn-lt"/>
          <a:ea typeface="+mn-ea"/>
          <a:cs typeface="+mn-cs"/>
        </a:defRPr>
      </a:lvl6pPr>
      <a:lvl7pPr marL="1747418" indent="-134417" algn="l" defTabSz="537667" rtl="0" eaLnBrk="1" latinLnBrk="0" hangingPunct="1">
        <a:lnSpc>
          <a:spcPct val="90000"/>
        </a:lnSpc>
        <a:spcBef>
          <a:spcPts val="294"/>
        </a:spcBef>
        <a:buFont typeface="Arial" panose="020B0604020202020204" pitchFamily="34" charset="0"/>
        <a:buChar char="•"/>
        <a:defRPr sz="1058" kern="1200">
          <a:solidFill>
            <a:schemeClr val="tx1"/>
          </a:solidFill>
          <a:latin typeface="+mn-lt"/>
          <a:ea typeface="+mn-ea"/>
          <a:cs typeface="+mn-cs"/>
        </a:defRPr>
      </a:lvl7pPr>
      <a:lvl8pPr marL="2016252" indent="-134417" algn="l" defTabSz="537667" rtl="0" eaLnBrk="1" latinLnBrk="0" hangingPunct="1">
        <a:lnSpc>
          <a:spcPct val="90000"/>
        </a:lnSpc>
        <a:spcBef>
          <a:spcPts val="294"/>
        </a:spcBef>
        <a:buFont typeface="Arial" panose="020B0604020202020204" pitchFamily="34" charset="0"/>
        <a:buChar char="•"/>
        <a:defRPr sz="1058" kern="1200">
          <a:solidFill>
            <a:schemeClr val="tx1"/>
          </a:solidFill>
          <a:latin typeface="+mn-lt"/>
          <a:ea typeface="+mn-ea"/>
          <a:cs typeface="+mn-cs"/>
        </a:defRPr>
      </a:lvl8pPr>
      <a:lvl9pPr marL="2285086" indent="-134417" algn="l" defTabSz="537667" rtl="0" eaLnBrk="1" latinLnBrk="0" hangingPunct="1">
        <a:lnSpc>
          <a:spcPct val="90000"/>
        </a:lnSpc>
        <a:spcBef>
          <a:spcPts val="294"/>
        </a:spcBef>
        <a:buFont typeface="Arial" panose="020B0604020202020204" pitchFamily="34" charset="0"/>
        <a:buChar char="•"/>
        <a:defRPr sz="10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37667" rtl="0" eaLnBrk="1" latinLnBrk="0" hangingPunct="1">
        <a:defRPr sz="1058" kern="1200">
          <a:solidFill>
            <a:schemeClr val="tx1"/>
          </a:solidFill>
          <a:latin typeface="+mn-lt"/>
          <a:ea typeface="+mn-ea"/>
          <a:cs typeface="+mn-cs"/>
        </a:defRPr>
      </a:lvl1pPr>
      <a:lvl2pPr marL="268834" algn="l" defTabSz="537667" rtl="0" eaLnBrk="1" latinLnBrk="0" hangingPunct="1">
        <a:defRPr sz="1058" kern="1200">
          <a:solidFill>
            <a:schemeClr val="tx1"/>
          </a:solidFill>
          <a:latin typeface="+mn-lt"/>
          <a:ea typeface="+mn-ea"/>
          <a:cs typeface="+mn-cs"/>
        </a:defRPr>
      </a:lvl2pPr>
      <a:lvl3pPr marL="537667" algn="l" defTabSz="537667" rtl="0" eaLnBrk="1" latinLnBrk="0" hangingPunct="1">
        <a:defRPr sz="1058" kern="1200">
          <a:solidFill>
            <a:schemeClr val="tx1"/>
          </a:solidFill>
          <a:latin typeface="+mn-lt"/>
          <a:ea typeface="+mn-ea"/>
          <a:cs typeface="+mn-cs"/>
        </a:defRPr>
      </a:lvl3pPr>
      <a:lvl4pPr marL="806501" algn="l" defTabSz="537667" rtl="0" eaLnBrk="1" latinLnBrk="0" hangingPunct="1">
        <a:defRPr sz="1058" kern="1200">
          <a:solidFill>
            <a:schemeClr val="tx1"/>
          </a:solidFill>
          <a:latin typeface="+mn-lt"/>
          <a:ea typeface="+mn-ea"/>
          <a:cs typeface="+mn-cs"/>
        </a:defRPr>
      </a:lvl4pPr>
      <a:lvl5pPr marL="1075334" algn="l" defTabSz="537667" rtl="0" eaLnBrk="1" latinLnBrk="0" hangingPunct="1">
        <a:defRPr sz="1058" kern="1200">
          <a:solidFill>
            <a:schemeClr val="tx1"/>
          </a:solidFill>
          <a:latin typeface="+mn-lt"/>
          <a:ea typeface="+mn-ea"/>
          <a:cs typeface="+mn-cs"/>
        </a:defRPr>
      </a:lvl5pPr>
      <a:lvl6pPr marL="1344168" algn="l" defTabSz="537667" rtl="0" eaLnBrk="1" latinLnBrk="0" hangingPunct="1">
        <a:defRPr sz="1058" kern="1200">
          <a:solidFill>
            <a:schemeClr val="tx1"/>
          </a:solidFill>
          <a:latin typeface="+mn-lt"/>
          <a:ea typeface="+mn-ea"/>
          <a:cs typeface="+mn-cs"/>
        </a:defRPr>
      </a:lvl6pPr>
      <a:lvl7pPr marL="1613002" algn="l" defTabSz="537667" rtl="0" eaLnBrk="1" latinLnBrk="0" hangingPunct="1">
        <a:defRPr sz="1058" kern="1200">
          <a:solidFill>
            <a:schemeClr val="tx1"/>
          </a:solidFill>
          <a:latin typeface="+mn-lt"/>
          <a:ea typeface="+mn-ea"/>
          <a:cs typeface="+mn-cs"/>
        </a:defRPr>
      </a:lvl7pPr>
      <a:lvl8pPr marL="1881835" algn="l" defTabSz="537667" rtl="0" eaLnBrk="1" latinLnBrk="0" hangingPunct="1">
        <a:defRPr sz="1058" kern="1200">
          <a:solidFill>
            <a:schemeClr val="tx1"/>
          </a:solidFill>
          <a:latin typeface="+mn-lt"/>
          <a:ea typeface="+mn-ea"/>
          <a:cs typeface="+mn-cs"/>
        </a:defRPr>
      </a:lvl8pPr>
      <a:lvl9pPr marL="2150669" algn="l" defTabSz="537667" rtl="0" eaLnBrk="1" latinLnBrk="0" hangingPunct="1">
        <a:defRPr sz="105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czn.mosreg.ru/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trudvsem.ru/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-1" y="6096001"/>
            <a:ext cx="5376863" cy="1073150"/>
          </a:xfrm>
          <a:prstGeom prst="rect">
            <a:avLst/>
          </a:prstGeom>
          <a:solidFill>
            <a:srgbClr val="A20A3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0" y="730089"/>
            <a:ext cx="5376863" cy="1273702"/>
          </a:xfrm>
          <a:prstGeom prst="rect">
            <a:avLst/>
          </a:prstGeom>
          <a:solidFill>
            <a:srgbClr val="A20A3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40286" y="2097851"/>
            <a:ext cx="493134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b="1" dirty="0">
                <a:solidFill>
                  <a:srgbClr val="A00F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Федеральный проект «Содействие занятости</a:t>
            </a:r>
            <a:r>
              <a:rPr lang="ru-RU" sz="1300" b="1" dirty="0" smtClean="0">
                <a:solidFill>
                  <a:srgbClr val="A00F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это государственный проект, цель которого помочь гражданам повысить квалификацию и востребованность на рынке труда и сменить 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профессию</a:t>
            </a:r>
            <a:endParaRPr lang="ru-RU" sz="1300" b="1" dirty="0">
              <a:solidFill>
                <a:srgbClr val="A00F3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392" y="53633"/>
            <a:ext cx="1477108" cy="656501"/>
          </a:xfrm>
          <a:prstGeom prst="rect">
            <a:avLst/>
          </a:prstGeom>
        </p:spPr>
      </p:pic>
      <p:pic>
        <p:nvPicPr>
          <p:cNvPr id="7" name="Picture 10" descr="https://sun9-10.userapi.com/hca70IHvryZo8AJHTYzNQKtN3XX9Q9M1DFOWdQ/dl_WeSwdikg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6" r="49861" b="3388"/>
          <a:stretch/>
        </p:blipFill>
        <p:spPr bwMode="auto">
          <a:xfrm>
            <a:off x="1834537" y="115238"/>
            <a:ext cx="644596" cy="533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s://vse-kabineti.ru/wp-content/uploads/2021/06/mintrud-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5552" y="95613"/>
            <a:ext cx="1023872" cy="547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https://new.rsmu.ru/fileadmin/templates/img/pageImg/jobs/links/RosTrud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6260" y="176107"/>
            <a:ext cx="1330690" cy="442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93021" y="872552"/>
            <a:ext cx="5283842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Московский областной филиал Президентской академии</a:t>
            </a:r>
          </a:p>
          <a:p>
            <a:endParaRPr lang="ru-RU" sz="1300" b="1" dirty="0" smtClean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ru-RU" sz="13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ПРОЙДИТЕ БЕСПЛАТНОЕ </a:t>
            </a:r>
            <a:r>
              <a:rPr lang="ru-RU" sz="13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ОБУЧЕНИЕ </a:t>
            </a:r>
          </a:p>
          <a:p>
            <a:r>
              <a:rPr lang="ru-RU" sz="1300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 </a:t>
            </a:r>
            <a:r>
              <a:rPr lang="ru-RU" sz="13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программам в рамках реализации мероприятий федерального проекта «Содействие </a:t>
            </a:r>
            <a:r>
              <a:rPr lang="ru-RU" sz="1300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занятости»</a:t>
            </a:r>
            <a:endParaRPr lang="ru-RU" sz="1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Picture 2" descr="http://qrcoder.ru/code/?https%3A%2F%2Fmo.ranepa.ru%2Fdopolnitelnoe-obrazovanie%2Fsodeystvie-zanyatosti.php&amp;4&amp;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6044" y="6198976"/>
            <a:ext cx="894620" cy="89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40286" y="5544584"/>
            <a:ext cx="513947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Участвуйте в 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федеральном проекте и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 получите помощь с 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трудоустройством от государства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5274543"/>
              </p:ext>
            </p:extLst>
          </p:nvPr>
        </p:nvGraphicFramePr>
        <p:xfrm>
          <a:off x="322895" y="3335760"/>
          <a:ext cx="4909424" cy="21239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6844">
                  <a:extLst>
                    <a:ext uri="{9D8B030D-6E8A-4147-A177-3AD203B41FA5}">
                      <a16:colId xmlns:a16="http://schemas.microsoft.com/office/drawing/2014/main" xmlns="" val="139543250"/>
                    </a:ext>
                  </a:extLst>
                </a:gridCol>
                <a:gridCol w="4242580">
                  <a:extLst>
                    <a:ext uri="{9D8B030D-6E8A-4147-A177-3AD203B41FA5}">
                      <a16:colId xmlns:a16="http://schemas.microsoft.com/office/drawing/2014/main" xmlns="" val="1722930811"/>
                    </a:ext>
                  </a:extLst>
                </a:gridCol>
              </a:tblGrid>
              <a:tr h="60683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Удобный формат обучения:</a:t>
                      </a:r>
                    </a:p>
                    <a:p>
                      <a:pPr marL="171450" indent="-1714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1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очно-заочная форма обучения (проведение очных занятий </a:t>
                      </a:r>
                    </a:p>
                    <a:p>
                      <a:pPr mar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ru-RU" sz="11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 экспертами в формате </a:t>
                      </a: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on-line </a:t>
                      </a:r>
                      <a:r>
                        <a:rPr lang="ru-RU" sz="1100" b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вебинаров</a:t>
                      </a:r>
                      <a:r>
                        <a:rPr lang="ru-RU" sz="11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33126159"/>
                  </a:ext>
                </a:extLst>
              </a:tr>
              <a:tr h="53415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Занятия проводят преподаватели, имеющие практический опыт в читаемых дисциплинах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80403996"/>
                  </a:ext>
                </a:extLst>
              </a:tr>
              <a:tr h="41002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Срок обучения до 4 месяцев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21577373"/>
                  </a:ext>
                </a:extLst>
              </a:tr>
              <a:tr h="57298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Выпускник получает документ о квалификации</a:t>
                      </a: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Президентской академии</a:t>
                      </a:r>
                      <a:endParaRPr lang="ru-RU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61165550"/>
                  </a:ext>
                </a:extLst>
              </a:tr>
            </a:tbl>
          </a:graphicData>
        </a:graphic>
      </p:graphicFrame>
      <p:pic>
        <p:nvPicPr>
          <p:cNvPr id="20" name="Рисунок 1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819" t="28565" r="30113" b="31140"/>
          <a:stretch/>
        </p:blipFill>
        <p:spPr>
          <a:xfrm>
            <a:off x="477089" y="4412555"/>
            <a:ext cx="414769" cy="414770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47" t="20694" r="29610" b="12223"/>
          <a:stretch/>
        </p:blipFill>
        <p:spPr>
          <a:xfrm>
            <a:off x="507315" y="4960017"/>
            <a:ext cx="354315" cy="335557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236" y="3404517"/>
            <a:ext cx="568278" cy="469116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797" y="3945910"/>
            <a:ext cx="431355" cy="410210"/>
          </a:xfrm>
          <a:prstGeom prst="rect">
            <a:avLst/>
          </a:prstGeom>
        </p:spPr>
      </p:pic>
      <p:sp>
        <p:nvSpPr>
          <p:cNvPr id="25" name="Прямоугольник 24"/>
          <p:cNvSpPr/>
          <p:nvPr/>
        </p:nvSpPr>
        <p:spPr>
          <a:xfrm>
            <a:off x="112939" y="6168973"/>
            <a:ext cx="518772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11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Наши </a:t>
            </a:r>
            <a:r>
              <a:rPr lang="ru-RU" sz="11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контакты: </a:t>
            </a:r>
            <a:r>
              <a:rPr lang="ru-RU" sz="11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</a:p>
          <a:p>
            <a:pPr>
              <a:spcAft>
                <a:spcPts val="0"/>
              </a:spcAft>
            </a:pPr>
            <a:r>
              <a:rPr lang="ru-RU" sz="11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</a:t>
            </a:r>
            <a:r>
              <a:rPr lang="ru-RU" sz="11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 (495) 926-37-28; </a:t>
            </a:r>
            <a:r>
              <a:rPr lang="ru-RU" sz="11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1100" b="1" u="sng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demografiya-mo@ranepa.ru</a:t>
            </a:r>
            <a:endParaRPr lang="ru-RU" sz="1100" b="1" u="sng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93021" y="6599860"/>
            <a:ext cx="42169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Московский областной филиал Президентской академии находится по адресу: г. Красногорск, ул. Речная, д. 8, к. 1 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5138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111" y="2701079"/>
            <a:ext cx="2246850" cy="1678718"/>
          </a:xfrm>
          <a:prstGeom prst="rect">
            <a:avLst/>
          </a:prstGeom>
        </p:spPr>
      </p:pic>
      <p:sp>
        <p:nvSpPr>
          <p:cNvPr id="24" name="Прямоугольник 23"/>
          <p:cNvSpPr/>
          <p:nvPr/>
        </p:nvSpPr>
        <p:spPr>
          <a:xfrm>
            <a:off x="-1" y="6104794"/>
            <a:ext cx="5376863" cy="1073150"/>
          </a:xfrm>
          <a:prstGeom prst="rect">
            <a:avLst/>
          </a:prstGeom>
          <a:solidFill>
            <a:srgbClr val="A20A3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392" y="53633"/>
            <a:ext cx="1477108" cy="656501"/>
          </a:xfrm>
          <a:prstGeom prst="rect">
            <a:avLst/>
          </a:prstGeom>
        </p:spPr>
      </p:pic>
      <p:pic>
        <p:nvPicPr>
          <p:cNvPr id="7" name="Picture 10" descr="https://sun9-10.userapi.com/hca70IHvryZo8AJHTYzNQKtN3XX9Q9M1DFOWdQ/dl_WeSwdikg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6" r="49861" b="3388"/>
          <a:stretch/>
        </p:blipFill>
        <p:spPr bwMode="auto">
          <a:xfrm>
            <a:off x="1834537" y="115238"/>
            <a:ext cx="644596" cy="533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s://vse-kabineti.ru/wp-content/uploads/2021/06/mintrud-0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5552" y="95613"/>
            <a:ext cx="1023872" cy="547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https://new.rsmu.ru/fileadmin/templates/img/pageImg/jobs/links/RosTrud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6260" y="176107"/>
            <a:ext cx="1330690" cy="442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237392" y="3538237"/>
            <a:ext cx="4791808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>
                <a:solidFill>
                  <a:srgbClr val="A00F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Бесплатное обучение могут пройти:</a:t>
            </a:r>
          </a:p>
          <a:p>
            <a:pPr marL="285750" indent="-285750">
              <a:spcAft>
                <a:spcPts val="200"/>
              </a:spcAft>
              <a:buFont typeface="Wingdings" panose="05000000000000000000" pitchFamily="2" charset="2"/>
              <a:buChar char="ü"/>
            </a:pPr>
            <a:r>
              <a:rPr lang="ru-RU" sz="1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Официально нетрудоустроенные граждане</a:t>
            </a:r>
          </a:p>
          <a:p>
            <a:pPr marL="285750" indent="-285750">
              <a:spcAft>
                <a:spcPts val="200"/>
              </a:spcAft>
              <a:buFont typeface="Wingdings" panose="05000000000000000000" pitchFamily="2" charset="2"/>
              <a:buChar char="ü"/>
            </a:pPr>
            <a:r>
              <a:rPr lang="ru-RU" sz="1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Граждане ищущие работу</a:t>
            </a:r>
            <a:endParaRPr lang="ru-RU" sz="10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200"/>
              </a:spcAft>
              <a:buFont typeface="Wingdings" panose="05000000000000000000" pitchFamily="2" charset="2"/>
              <a:buChar char="ü"/>
            </a:pPr>
            <a:r>
              <a:rPr lang="ru-RU" sz="1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Граждане, фактически осуществляющие уход за ребенком и находящиеся в отпуске за ребенком до 3-х лет</a:t>
            </a:r>
          </a:p>
          <a:p>
            <a:pPr marL="285750" indent="-285750">
              <a:spcAft>
                <a:spcPts val="200"/>
              </a:spcAft>
              <a:buFont typeface="Wingdings" panose="05000000000000000000" pitchFamily="2" charset="2"/>
              <a:buChar char="ü"/>
            </a:pPr>
            <a:r>
              <a:rPr lang="ru-RU" sz="1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Нетрудоустроенные молодые мамы, имеющие детей в возрасте до 7 лет </a:t>
            </a:r>
          </a:p>
          <a:p>
            <a:pPr marL="285750" indent="-285750">
              <a:spcAft>
                <a:spcPts val="200"/>
              </a:spcAft>
              <a:buFont typeface="Wingdings" panose="05000000000000000000" pitchFamily="2" charset="2"/>
              <a:buChar char="ü"/>
            </a:pPr>
            <a:r>
              <a:rPr lang="ru-RU" sz="1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Граждане в возрасте 50 лет и старше, граждане </a:t>
            </a:r>
            <a:r>
              <a:rPr lang="ru-RU" sz="1000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предпенсионного</a:t>
            </a:r>
            <a:r>
              <a:rPr lang="ru-RU" sz="1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возраста</a:t>
            </a:r>
          </a:p>
          <a:p>
            <a:pPr marL="285750" indent="-285750">
              <a:spcAft>
                <a:spcPts val="200"/>
              </a:spcAft>
              <a:buFont typeface="Wingdings" panose="05000000000000000000" pitchFamily="2" charset="2"/>
              <a:buChar char="ü"/>
            </a:pPr>
            <a:r>
              <a:rPr lang="ru-RU" sz="1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Инвалиды</a:t>
            </a:r>
          </a:p>
          <a:p>
            <a:pPr marL="285750" indent="-285750">
              <a:spcAft>
                <a:spcPts val="200"/>
              </a:spcAft>
              <a:buFont typeface="Wingdings" panose="05000000000000000000" pitchFamily="2" charset="2"/>
              <a:buChar char="ü"/>
            </a:pPr>
            <a:r>
              <a:rPr lang="ru-RU" sz="1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Работники, находящиеся под риском увольнения</a:t>
            </a:r>
          </a:p>
          <a:p>
            <a:pPr marL="285750" indent="-285750">
              <a:spcAft>
                <a:spcPts val="200"/>
              </a:spcAft>
              <a:buFont typeface="Wingdings" panose="05000000000000000000" pitchFamily="2" charset="2"/>
              <a:buChar char="ü"/>
            </a:pPr>
            <a:r>
              <a:rPr lang="ru-RU" sz="1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Ветераны боевых </a:t>
            </a:r>
            <a:r>
              <a:rPr lang="ru-RU" sz="10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действий, принимавшие участие в специальной военной </a:t>
            </a:r>
            <a:r>
              <a:rPr lang="ru-RU" sz="1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операции</a:t>
            </a:r>
          </a:p>
          <a:p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Работа в </a:t>
            </a: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России: 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https://trudvsem.ru/</a:t>
            </a:r>
            <a:endParaRPr lang="ru-RU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ЦЗН Московской </a:t>
            </a: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области: 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https://czn.mosreg.ru</a:t>
            </a:r>
            <a:endParaRPr lang="ru-RU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200"/>
              </a:spcAft>
            </a:pPr>
            <a:r>
              <a:rPr lang="ru-RU" sz="105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spcAft>
                <a:spcPts val="200"/>
              </a:spcAft>
              <a:buFont typeface="Wingdings" panose="05000000000000000000" pitchFamily="2" charset="2"/>
              <a:buChar char="ü"/>
            </a:pPr>
            <a:endParaRPr lang="ru-RU" sz="105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12939" y="6168973"/>
            <a:ext cx="518772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11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Наши </a:t>
            </a:r>
            <a:r>
              <a:rPr lang="ru-RU" sz="11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контакты: </a:t>
            </a:r>
            <a:r>
              <a:rPr lang="ru-RU" sz="11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</a:p>
          <a:p>
            <a:pPr>
              <a:spcAft>
                <a:spcPts val="0"/>
              </a:spcAft>
            </a:pPr>
            <a:r>
              <a:rPr lang="ru-RU" sz="11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</a:t>
            </a:r>
            <a:r>
              <a:rPr lang="ru-RU" sz="11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 (495) 926-37-28; </a:t>
            </a:r>
            <a:r>
              <a:rPr lang="ru-RU" sz="11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1100" b="1" u="sng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demografiya-mo@ranepa.ru</a:t>
            </a:r>
            <a:endParaRPr lang="ru-RU" sz="1100" b="1" u="sng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3021" y="6599860"/>
            <a:ext cx="42169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Московский областной филиал Президентской академии находится по адресу: г. Красногорск, ул. Речная, д. 8, к. 1 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Picture 2" descr="http://qrcoder.ru/code/?https%3A%2F%2Fmo.ranepa.ru%2Fdopolnitelnoe-obrazovanie%2Fsodeystvie-zanyatosti.php&amp;4&amp;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6044" y="6198976"/>
            <a:ext cx="894620" cy="89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Прямоугольник 20"/>
          <p:cNvSpPr/>
          <p:nvPr/>
        </p:nvSpPr>
        <p:spPr>
          <a:xfrm>
            <a:off x="1" y="730089"/>
            <a:ext cx="5290470" cy="1083150"/>
          </a:xfrm>
          <a:prstGeom prst="rect">
            <a:avLst/>
          </a:prstGeom>
          <a:solidFill>
            <a:srgbClr val="A20A3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56451" y="739376"/>
            <a:ext cx="53185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Московский областной филиал Президентской академии</a:t>
            </a:r>
          </a:p>
          <a:p>
            <a:endParaRPr lang="ru-RU" sz="1200" b="1" dirty="0" smtClean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ru-RU" sz="12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ПРОЙДИТЕ БЕСПЛАТНОЕ </a:t>
            </a:r>
            <a:r>
              <a:rPr lang="ru-RU" sz="12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ОБУЧЕНИЕ </a:t>
            </a:r>
          </a:p>
          <a:p>
            <a:r>
              <a:rPr lang="ru-RU" sz="1200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 </a:t>
            </a:r>
            <a:r>
              <a:rPr lang="ru-RU" sz="12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программам в рамках реализации мероприятий федерального проекта «Содействие </a:t>
            </a:r>
            <a:r>
              <a:rPr lang="ru-RU" sz="1200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занятости»</a:t>
            </a:r>
          </a:p>
          <a:p>
            <a:endParaRPr lang="ru-RU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37392" y="1833194"/>
            <a:ext cx="4946070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 smtClean="0">
                <a:solidFill>
                  <a:srgbClr val="A00F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 предлагаем пройти обучение по программам повышения квалификации и профессиональной переподготовки </a:t>
            </a:r>
          </a:p>
          <a:p>
            <a:pPr>
              <a:spcAft>
                <a:spcPts val="200"/>
              </a:spcAft>
            </a:pPr>
            <a:r>
              <a:rPr lang="ru-RU" sz="1100" b="1" dirty="0" smtClean="0">
                <a:solidFill>
                  <a:srgbClr val="A00F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востребованным направлениям:</a:t>
            </a:r>
            <a:endParaRPr lang="ru-RU" sz="1100" b="1" dirty="0">
              <a:solidFill>
                <a:srgbClr val="A00F3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200"/>
              </a:spcAft>
              <a:buFont typeface="Wingdings" panose="05000000000000000000" pitchFamily="2" charset="2"/>
              <a:buChar char="ü"/>
            </a:pPr>
            <a:r>
              <a:rPr lang="ru-RU" sz="105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Экономика. Финансы. Бухгалтерский </a:t>
            </a:r>
            <a:r>
              <a:rPr lang="ru-RU" sz="105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учет</a:t>
            </a:r>
          </a:p>
          <a:p>
            <a:pPr marL="285750" indent="-285750">
              <a:spcAft>
                <a:spcPts val="200"/>
              </a:spcAft>
              <a:buFont typeface="Wingdings" panose="05000000000000000000" pitchFamily="2" charset="2"/>
              <a:buChar char="ü"/>
            </a:pPr>
            <a:r>
              <a:rPr lang="ru-RU" sz="105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Управление закупочной деятельностью</a:t>
            </a:r>
          </a:p>
          <a:p>
            <a:pPr marL="285750" indent="-285750">
              <a:spcAft>
                <a:spcPts val="200"/>
              </a:spcAft>
              <a:buFont typeface="Wingdings" panose="05000000000000000000" pitchFamily="2" charset="2"/>
              <a:buChar char="ü"/>
            </a:pPr>
            <a:r>
              <a:rPr lang="ru-RU" sz="105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Управление персоналом</a:t>
            </a:r>
          </a:p>
          <a:p>
            <a:pPr marL="285750" indent="-285750">
              <a:spcAft>
                <a:spcPts val="200"/>
              </a:spcAft>
              <a:buFont typeface="Wingdings" panose="05000000000000000000" pitchFamily="2" charset="2"/>
              <a:buChar char="ü"/>
            </a:pPr>
            <a:r>
              <a:rPr lang="ru-RU" sz="105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Маркетинг. Продажи</a:t>
            </a:r>
            <a:endParaRPr lang="ru-RU" sz="105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200"/>
              </a:spcAft>
              <a:buFont typeface="Wingdings" panose="05000000000000000000" pitchFamily="2" charset="2"/>
              <a:buChar char="ü"/>
            </a:pPr>
            <a:r>
              <a:rPr lang="ru-RU" sz="105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Туризм и гостиничное дело</a:t>
            </a:r>
          </a:p>
          <a:p>
            <a:pPr marL="285750" indent="-285750">
              <a:spcAft>
                <a:spcPts val="200"/>
              </a:spcAft>
              <a:buFont typeface="Wingdings" panose="05000000000000000000" pitchFamily="2" charset="2"/>
              <a:buChar char="ü"/>
            </a:pPr>
            <a:r>
              <a:rPr lang="ru-RU" sz="105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Логистика</a:t>
            </a:r>
            <a:endParaRPr lang="ru-RU" sz="105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68834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571</TotalTime>
  <Words>296</Words>
  <Application>Microsoft Office PowerPoint</Application>
  <PresentationFormat>B5 (ISO) (176x250 мм)</PresentationFormat>
  <Paragraphs>44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Балихина Валентина Евгеньевна</dc:creator>
  <cp:lastModifiedBy>Матвеенко</cp:lastModifiedBy>
  <cp:revision>32</cp:revision>
  <cp:lastPrinted>2024-04-16T09:23:19Z</cp:lastPrinted>
  <dcterms:created xsi:type="dcterms:W3CDTF">2023-04-06T14:14:52Z</dcterms:created>
  <dcterms:modified xsi:type="dcterms:W3CDTF">2024-04-23T07:42:39Z</dcterms:modified>
</cp:coreProperties>
</file>